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r>
              <a:rPr lang="es-MX" dirty="0"/>
              <a:t>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899" y="460527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578439" y="4226845"/>
            <a:ext cx="323490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XLIX.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Información catastral.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E83C0E1C-6979-92C8-2CDA-7F476FD939D0}"/>
              </a:ext>
            </a:extLst>
          </p:cNvPr>
          <p:cNvGrpSpPr/>
          <p:nvPr/>
        </p:nvGrpSpPr>
        <p:grpSpPr>
          <a:xfrm>
            <a:off x="5222918" y="242034"/>
            <a:ext cx="2687561" cy="1521914"/>
            <a:chOff x="5515535" y="242034"/>
            <a:chExt cx="2687561" cy="1521914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A76B6C2-6E44-9DD4-A371-6C824569C0E3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28 de febrero de 2025</a:t>
              </a: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D8E9A6E0-79ED-2EFF-5065-27E0296FCB6F}"/>
                </a:ext>
              </a:extLst>
            </p:cNvPr>
            <p:cNvSpPr/>
            <p:nvPr/>
          </p:nvSpPr>
          <p:spPr>
            <a:xfrm>
              <a:off x="5515535" y="994507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33E9CD8E-7ED5-B263-9326-9E8EB0BBFB29}"/>
                </a:ext>
              </a:extLst>
            </p:cNvPr>
            <p:cNvSpPr/>
            <p:nvPr/>
          </p:nvSpPr>
          <p:spPr>
            <a:xfrm>
              <a:off x="5515535" y="589077"/>
              <a:ext cx="19304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28 de febrero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137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91</cp:revision>
  <dcterms:created xsi:type="dcterms:W3CDTF">2018-06-12T17:38:37Z</dcterms:created>
  <dcterms:modified xsi:type="dcterms:W3CDTF">2025-03-05T00:01:18Z</dcterms:modified>
</cp:coreProperties>
</file>